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4" r:id="rId2"/>
    <p:sldId id="275" r:id="rId3"/>
    <p:sldId id="276" r:id="rId4"/>
    <p:sldId id="270" r:id="rId5"/>
    <p:sldId id="271" r:id="rId6"/>
    <p:sldId id="269" r:id="rId7"/>
    <p:sldId id="259" r:id="rId8"/>
    <p:sldId id="260" r:id="rId9"/>
    <p:sldId id="262" r:id="rId10"/>
    <p:sldId id="266" r:id="rId11"/>
    <p:sldId id="267" r:id="rId12"/>
    <p:sldId id="265" r:id="rId13"/>
    <p:sldId id="277" r:id="rId14"/>
    <p:sldId id="278" r:id="rId15"/>
    <p:sldId id="27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88" autoAdjust="0"/>
    <p:restoredTop sz="96187" autoAdjust="0"/>
  </p:normalViewPr>
  <p:slideViewPr>
    <p:cSldViewPr>
      <p:cViewPr>
        <p:scale>
          <a:sx n="69" d="100"/>
          <a:sy n="69" d="100"/>
        </p:scale>
        <p:origin x="-1854" y="-1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png"/><Relationship Id="rId9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81328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     </a:t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1052736"/>
            <a:ext cx="79208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1196752"/>
            <a:ext cx="5622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340768"/>
            <a:ext cx="871296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 НАСЛЕДНИКОВ ТАТАРСТАНА</a:t>
            </a:r>
          </a:p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ДРУЖИНА «Салават </a:t>
            </a:r>
            <a:r>
              <a:rPr lang="tt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күпере</a:t>
            </a: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фарида\Desktop\8506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2840592" cy="1872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RDSH-banner-na-saj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260648"/>
            <a:ext cx="2880320" cy="1890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hello_html_m7502283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1052736"/>
            <a:ext cx="2621090" cy="18722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132" y="224557"/>
            <a:ext cx="8550432" cy="985822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5400" dirty="0" smtClean="0">
                <a:solidFill>
                  <a:srgbClr val="FF0000"/>
                </a:solidFill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«Человек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людей» – сектор культуры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6336" y="0"/>
            <a:ext cx="1357322" cy="13573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33058" y="1556792"/>
            <a:ext cx="461094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деятельности направления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1. Пишут стихи, сочинения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2. Берут интервью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3. Составление сценариев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4. Находят нужную интересную информацию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5. Публикация в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местной, школьной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газете</a:t>
            </a:r>
          </a:p>
        </p:txBody>
      </p:sp>
      <p:pic>
        <p:nvPicPr>
          <p:cNvPr id="3074" name="Picture 2" descr="C:\Users\фарида\Desktop\ЗДВР\день мамы\20141127_10504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581128"/>
            <a:ext cx="2973945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 descr="C:\Users\фарида\Desktop\ЗДВР\100CASIO\CIMG23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365104"/>
            <a:ext cx="3312368" cy="2187624"/>
          </a:xfrm>
          <a:prstGeom prst="rect">
            <a:avLst/>
          </a:prstGeom>
          <a:noFill/>
        </p:spPr>
      </p:pic>
      <p:pic>
        <p:nvPicPr>
          <p:cNvPr id="3076" name="Picture 4" descr="C:\Users\фарида\Desktop\ЗДВР\туган тел атналыгы\lz5lAAL0krs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996952"/>
            <a:ext cx="3120347" cy="2340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" descr="C:\Users\Admin\Desktop\Школа 2019\WhatsApp Image 2021-10-25 at 08.19.49 (1)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836712"/>
            <a:ext cx="2771800" cy="3297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179512" y="3982354"/>
            <a:ext cx="38106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Лидер: </a:t>
            </a:r>
            <a:r>
              <a:rPr lang="ru-RU" b="1" dirty="0" err="1" smtClean="0"/>
              <a:t>Нигматуллина</a:t>
            </a:r>
            <a:r>
              <a:rPr lang="ru-RU" b="1" dirty="0" smtClean="0"/>
              <a:t> Лиана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фарида\Desktop\ЗДВР\ГТО сентябрь\Подтягивание на высокой перекладине. ООШс.Алькеев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3645024"/>
            <a:ext cx="3040632" cy="22766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091" y="0"/>
            <a:ext cx="8478994" cy="908720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«Олимп» -сектор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спорта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7 9_24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87277" y="142852"/>
            <a:ext cx="1143008" cy="114300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535488" y="1484784"/>
            <a:ext cx="4608512" cy="2622032"/>
          </a:xfrm>
        </p:spPr>
        <p:txBody>
          <a:bodyPr>
            <a:normAutofit/>
          </a:bodyPr>
          <a:lstStyle/>
          <a:p>
            <a:pPr>
              <a:buNone/>
              <a:defRPr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 </a:t>
            </a:r>
          </a:p>
          <a:p>
            <a:pPr>
              <a:buNone/>
              <a:defRPr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Фиксирование и оформление спортивных достижений учащихся школы</a:t>
            </a:r>
          </a:p>
          <a:p>
            <a:pPr>
              <a:buNone/>
              <a:defRPr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Борьба с курением и алкоголем через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просветительную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деятельность.                                                 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спортивных массовых дел.    </a:t>
            </a:r>
          </a:p>
          <a:p>
            <a:pPr lvl="8">
              <a:buNone/>
              <a:defRPr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103120" lvl="8" indent="0">
              <a:buNone/>
            </a:pP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5789" y="4088194"/>
            <a:ext cx="2940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/>
              <a:t>Лидер:Ганиев</a:t>
            </a:r>
            <a:r>
              <a:rPr lang="ru-RU" b="1" dirty="0" smtClean="0"/>
              <a:t> Ильдар</a:t>
            </a:r>
          </a:p>
        </p:txBody>
      </p:sp>
      <p:pic>
        <p:nvPicPr>
          <p:cNvPr id="1027" name="Picture 3" descr="C:\Users\фарида\Desktop\ЗДВР\ГТО октябрь\20140927_1114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5796136" y="4653136"/>
            <a:ext cx="3206949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фарида\Desktop\ЗДВР\Лагерь\CIMG25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19" y="4443120"/>
            <a:ext cx="2856318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 descr="C:\Users\Admin\Desktop\Школа 2019\WhatsApp Image 2021-10-25 at 08.19.48 (4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787586"/>
            <a:ext cx="2520280" cy="33193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фарида\Desktop\ЗДВР\f72677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140968"/>
            <a:ext cx="3384376" cy="27220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623300" cy="768672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труда и тимуровской работы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фарида\Desktop\ЗДВР\100CASIO\CIMG3011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3650" y="4437063"/>
            <a:ext cx="2800350" cy="2100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17 9_2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40352" y="836712"/>
            <a:ext cx="1224136" cy="12241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-8981" y="4036422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Лидер: </a:t>
            </a:r>
            <a:r>
              <a:rPr lang="ru-RU" b="1" dirty="0" err="1" smtClean="0"/>
              <a:t>Миннегалиев</a:t>
            </a:r>
            <a:r>
              <a:rPr lang="ru-RU" b="1" dirty="0" smtClean="0"/>
              <a:t> </a:t>
            </a:r>
            <a:r>
              <a:rPr lang="ru-RU" b="1" dirty="0" err="1" smtClean="0"/>
              <a:t>Нияз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83988" y="1772816"/>
            <a:ext cx="49600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деятельности направления</a:t>
            </a:r>
          </a:p>
          <a:p>
            <a:pPr marL="342900" indent="-342900">
              <a:buAutoNum type="arabicPeriod"/>
            </a:pPr>
            <a:r>
              <a:rPr lang="ru-RU" dirty="0" smtClean="0"/>
              <a:t>Организация и проведение субботников,</a:t>
            </a:r>
          </a:p>
          <a:p>
            <a:pPr marL="342900" indent="-342900"/>
            <a:r>
              <a:rPr lang="ru-RU" dirty="0" smtClean="0"/>
              <a:t> уборка школы, сбор макулатуры;</a:t>
            </a:r>
          </a:p>
          <a:p>
            <a:r>
              <a:rPr lang="ru-RU" dirty="0" smtClean="0"/>
              <a:t>2.  Организация тимуровской работы;</a:t>
            </a:r>
          </a:p>
          <a:p>
            <a:r>
              <a:rPr lang="ru-RU" dirty="0" smtClean="0"/>
              <a:t>3.  Дисциплина и порядок в школе.   </a:t>
            </a:r>
          </a:p>
          <a:p>
            <a:endParaRPr lang="ru-RU" dirty="0"/>
          </a:p>
        </p:txBody>
      </p:sp>
      <p:pic>
        <p:nvPicPr>
          <p:cNvPr id="1028" name="Picture 4" descr="F:\ЗДВР\тимурчылык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221088"/>
            <a:ext cx="3259336" cy="24445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Admin\Desktop\Школа 2019\WhatsApp Image 2021-10-25 at 08.19.48 (1)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908721"/>
            <a:ext cx="2720528" cy="33123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623300" cy="768672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Сектор дисциплины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836712"/>
            <a:ext cx="1224136" cy="12241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79512" y="3717032"/>
            <a:ext cx="32287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Лидер: Туманова Арина 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183988" y="177281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endParaRPr lang="ru-RU" dirty="0" smtClean="0"/>
          </a:p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527376" y="1556792"/>
            <a:ext cx="56166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Формы деятельности направления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 Ежемесячно заполняет бланк рейтинга успеваемости;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2. Следит за внешним видом учащихся: прической, сменной обувью, состоянием одежды.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3.Организует класс на общественно-полезный труд.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Организует класс и распределяет фронт работ во время генеральной уборки.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Школа 2019\WhatsApp Image 2021-10-25 at 08.19.49 (2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692696"/>
            <a:ext cx="3330128" cy="313599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Admin\Desktop\Фотографии на сайт\WhatsApp Image 2021-10-27 at 07.55.38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933056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Admin\Desktop\Фотографии на сайт\WhatsApp Image 2021-10-27 at 07.55.38 (1).jpeg"/>
          <p:cNvPicPr>
            <a:picLocks noChangeAspect="1" noChangeArrowheads="1"/>
          </p:cNvPicPr>
          <p:nvPr/>
        </p:nvPicPr>
        <p:blipFill>
          <a:blip r:embed="rId5" cstate="print"/>
          <a:srcRect l="8000" t="15620" b="13380"/>
          <a:stretch>
            <a:fillRect/>
          </a:stretch>
        </p:blipFill>
        <p:spPr bwMode="auto">
          <a:xfrm>
            <a:off x="395536" y="4221088"/>
            <a:ext cx="2232248" cy="2296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Admin\Desktop\Фотографии на сайт\WhatsApp Image 2021-10-27 at 07.55.37.jpeg"/>
          <p:cNvPicPr>
            <a:picLocks noChangeAspect="1" noChangeArrowheads="1"/>
          </p:cNvPicPr>
          <p:nvPr/>
        </p:nvPicPr>
        <p:blipFill>
          <a:blip r:embed="rId6" cstate="print"/>
          <a:srcRect t="2679" b="15625"/>
          <a:stretch>
            <a:fillRect/>
          </a:stretch>
        </p:blipFill>
        <p:spPr bwMode="auto">
          <a:xfrm>
            <a:off x="2843808" y="4149080"/>
            <a:ext cx="2304256" cy="2509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623300" cy="768672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достижения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40352" y="836712"/>
            <a:ext cx="1224136" cy="122413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83988" y="177281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endParaRPr lang="ru-RU" dirty="0" smtClean="0"/>
          </a:p>
          <a:p>
            <a:endParaRPr lang="ru-RU" dirty="0"/>
          </a:p>
        </p:txBody>
      </p:sp>
      <p:pic>
        <p:nvPicPr>
          <p:cNvPr id="3074" name="Picture 2" descr="G:\ДИПЛОМЫ\Распечатка 2018\диплом Геннадий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08720"/>
            <a:ext cx="2449215" cy="3368421"/>
          </a:xfrm>
          <a:prstGeom prst="rect">
            <a:avLst/>
          </a:prstGeom>
          <a:noFill/>
        </p:spPr>
      </p:pic>
      <p:pic>
        <p:nvPicPr>
          <p:cNvPr id="3075" name="Picture 3" descr="G:\ДИПЛОМЫ\Дипломы 2017\Page_000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1628800"/>
            <a:ext cx="2880320" cy="3978737"/>
          </a:xfrm>
          <a:prstGeom prst="rect">
            <a:avLst/>
          </a:prstGeom>
          <a:noFill/>
        </p:spPr>
      </p:pic>
      <p:pic>
        <p:nvPicPr>
          <p:cNvPr id="3076" name="Picture 4" descr="G:\ДИПЛОМЫ\Сертификат закирова 2020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75648" y="2276872"/>
            <a:ext cx="3168352" cy="4361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51520" y="188640"/>
            <a:ext cx="8623300" cy="768672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песня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8264" y="260648"/>
            <a:ext cx="2016224" cy="201622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83988" y="177281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/>
            <a:endParaRPr lang="ru-RU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835696" y="980728"/>
            <a:ext cx="66247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1.Все это было не раз на свете,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Солнце, дожди и снег.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Вот ,наконец пришёл наследник твой 21 век 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Знаешь, а все мы родом из детства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давние времена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Эта планета твое наследство галстучная страна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Припев.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Галстучная страна, Галстучная страна.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Соединяет людей и страны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Судьбы и времена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Галстучная страна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Преданные друзья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Пусть кто-то делит нефть и землю детство                                  делить нельзя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71717" y="5085184"/>
            <a:ext cx="2172283" cy="1629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32-эмблема Юнармии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5157192"/>
            <a:ext cx="1856339" cy="1700808"/>
          </a:xfrm>
          <a:prstGeom prst="rect">
            <a:avLst/>
          </a:prstGeom>
        </p:spPr>
      </p:pic>
      <p:pic>
        <p:nvPicPr>
          <p:cNvPr id="13" name="Рисунок 12" descr="201904240948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501008"/>
            <a:ext cx="1979712" cy="15939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hello_html_m4ffe5d3a.jpg"/>
          <p:cNvPicPr>
            <a:picLocks noChangeAspect="1"/>
          </p:cNvPicPr>
          <p:nvPr/>
        </p:nvPicPr>
        <p:blipFill>
          <a:blip r:embed="rId6" cstate="print"/>
          <a:srcRect l="14563" r="13776"/>
          <a:stretch>
            <a:fillRect/>
          </a:stretch>
        </p:blipFill>
        <p:spPr>
          <a:xfrm>
            <a:off x="0" y="1484784"/>
            <a:ext cx="1875413" cy="19627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ehmblema_juid (1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34492" y="3068960"/>
            <a:ext cx="1909508" cy="1922768"/>
          </a:xfrm>
          <a:prstGeom prst="rect">
            <a:avLst/>
          </a:prstGeom>
        </p:spPr>
      </p:pic>
      <p:pic>
        <p:nvPicPr>
          <p:cNvPr id="16" name="Рисунок 15" descr="img42.jpg"/>
          <p:cNvPicPr>
            <a:picLocks noChangeAspect="1"/>
          </p:cNvPicPr>
          <p:nvPr/>
        </p:nvPicPr>
        <p:blipFill>
          <a:blip r:embed="rId8" cstate="print"/>
          <a:srcRect l="24800" t="20600" r="24800" b="12201"/>
          <a:stretch>
            <a:fillRect/>
          </a:stretch>
        </p:blipFill>
        <p:spPr>
          <a:xfrm>
            <a:off x="4932040" y="5129808"/>
            <a:ext cx="1728192" cy="1728192"/>
          </a:xfrm>
          <a:prstGeom prst="rect">
            <a:avLst/>
          </a:prstGeom>
        </p:spPr>
      </p:pic>
      <p:pic>
        <p:nvPicPr>
          <p:cNvPr id="4098" name="Picture 2" descr="C:\Users\Admin\Desktop\20.0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71800" y="5314727"/>
            <a:ext cx="1538129" cy="1543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81328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     </a:t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endParaRPr lang="ru-RU" sz="2800" dirty="0"/>
          </a:p>
        </p:txBody>
      </p:sp>
      <p:pic>
        <p:nvPicPr>
          <p:cNvPr id="3" name="Рисунок 2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188640"/>
            <a:ext cx="1571668" cy="15716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1772816"/>
            <a:ext cx="79208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15 сентября 1990 г после реорганизации пионерской организации у нас  в МБОУ «СОШ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с.Мальбагуш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»- «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ООШс.Алькеево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»   была создана организация детей и подростков и стала называться Союз Наследников Татарстана (СНТ).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 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188641"/>
            <a:ext cx="69127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Краткая история создания СНТ дружина «Салават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күпере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МБОУ «СОШ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с.Мальбагуш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»- «ООШ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с.Алькеево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557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068960"/>
            <a:ext cx="448714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age01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3501008"/>
            <a:ext cx="4071043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0883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381328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     </a:t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  </a:t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772816"/>
            <a:ext cx="79208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 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  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  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43608" y="188641"/>
            <a:ext cx="56224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624" y="260648"/>
            <a:ext cx="70347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СИМВОЛИКА ОРГАНИЗАЦИИ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935088" y="1021378"/>
            <a:ext cx="8208912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4"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Дружинный</a:t>
            </a:r>
            <a:r>
              <a:rPr kumimoji="0" lang="ru-RU" sz="2400" b="1" i="0" u="sng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фла</a:t>
            </a: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символ чести и сплочённости членов дружины, их верности Родине и традициям школы.  Флаг используется при проведении торжественных сборов и линеек.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фарида\Desktop\8506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2843808" cy="201622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2843808" y="3068960"/>
            <a:ext cx="648072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Галстук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Этот знак принадлежит к детской организации. Галстук может завязываться узлом. Его носят как с парадной формой, </a:t>
            </a:r>
          </a:p>
          <a:p>
            <a:pPr lvl="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 и с повседневной формой одежды.</a:t>
            </a:r>
          </a:p>
          <a:p>
            <a:endParaRPr lang="ru-RU" dirty="0"/>
          </a:p>
        </p:txBody>
      </p:sp>
      <p:pic>
        <p:nvPicPr>
          <p:cNvPr id="15" name="Рисунок 14" descr="Галстук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068960"/>
            <a:ext cx="2905125" cy="167322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TextBox 15"/>
          <p:cNvSpPr txBox="1"/>
          <p:nvPr/>
        </p:nvSpPr>
        <p:spPr>
          <a:xfrm>
            <a:off x="3203848" y="4725145"/>
            <a:ext cx="57606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Эмблема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Это знак, отражающий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направленения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работы дружины. Используется при оформлении уголков, стендов.</a:t>
            </a:r>
          </a:p>
          <a:p>
            <a:endParaRPr lang="ru-RU" dirty="0"/>
          </a:p>
        </p:txBody>
      </p:sp>
      <p:pic>
        <p:nvPicPr>
          <p:cNvPr id="17" name="Рисунок 16" descr="17 9_240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4553744"/>
            <a:ext cx="2304256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838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1412776"/>
            <a:ext cx="1440160" cy="14401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786874" cy="1214422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Законы Следопытов, Наследников 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1428736"/>
            <a:ext cx="8448514" cy="4929222"/>
          </a:xfrm>
          <a:ln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Следопыт бережно хранит природу и культуру родного края.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Следопыт помогает Республике Татарстан, стремится стать ее достойным гражданином.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отважно стоит за справедливость.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Наследник хочет больше знать и уметь, стать сильным и ловким.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Наследник - верный друг, помогает старшим и младшим, никого не  бросит в беде.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1143008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Georgia" pitchFamily="18" charset="0"/>
                <a:cs typeface="Times New Roman" pitchFamily="18" charset="0"/>
              </a:rPr>
              <a:t>НАШ ДЕВИЗ</a:t>
            </a:r>
            <a:endParaRPr lang="ru-RU" sz="5400" b="1" dirty="0">
              <a:solidFill>
                <a:srgbClr val="C00000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sz="quarter" idx="1"/>
          </p:nvPr>
        </p:nvSpPr>
        <p:spPr>
          <a:noFill/>
        </p:spPr>
        <p:txBody>
          <a:bodyPr>
            <a:normAutofit fontScale="97500"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Делай каждый день доброе дело!</a:t>
            </a:r>
            <a:br>
              <a:rPr lang="ru-RU" sz="44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</a:br>
            <a:endParaRPr lang="ru-RU" sz="4400" b="1" dirty="0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71414"/>
            <a:ext cx="1357290" cy="1357290"/>
          </a:xfrm>
          <a:prstGeom prst="rect">
            <a:avLst/>
          </a:prstGeom>
        </p:spPr>
      </p:pic>
      <p:pic>
        <p:nvPicPr>
          <p:cNvPr id="7" name="Рисунок 6" descr="CIMG3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852936"/>
            <a:ext cx="4280240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95536" y="5949280"/>
            <a:ext cx="35986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Благотворительная ярмарка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«Ручеек доброты»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Ильмаз фот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1028" y="3284984"/>
            <a:ext cx="3903730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5364088" y="56612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932040" y="6021288"/>
            <a:ext cx="33997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инвалидов на дому</a:t>
            </a:r>
          </a:p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«Протяни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руку дружбы»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88640"/>
            <a:ext cx="8643998" cy="1296144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lvl="0"/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dirty="0" smtClean="0">
                <a:solidFill>
                  <a:srgbClr val="C00000"/>
                </a:solidFill>
              </a:rPr>
              <a:t/>
            </a:r>
            <a:br>
              <a:rPr lang="ru-RU" sz="4800" dirty="0" smtClean="0">
                <a:solidFill>
                  <a:srgbClr val="C00000"/>
                </a:solidFill>
              </a:rPr>
            </a:br>
            <a:r>
              <a:rPr lang="ru-RU" sz="4800" dirty="0" smtClean="0">
                <a:solidFill>
                  <a:srgbClr val="C00000"/>
                </a:solidFill>
              </a:rPr>
              <a:t/>
            </a:r>
            <a:br>
              <a:rPr lang="ru-RU" sz="4800" dirty="0" smtClean="0">
                <a:solidFill>
                  <a:srgbClr val="C00000"/>
                </a:solidFill>
              </a:rPr>
            </a:br>
            <a:r>
              <a:rPr lang="ru-RU" sz="4800" dirty="0" smtClean="0">
                <a:solidFill>
                  <a:srgbClr val="C00000"/>
                </a:solidFill>
              </a:rPr>
              <a:t/>
            </a:r>
            <a:br>
              <a:rPr lang="ru-RU" sz="4800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Строение и структура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СНТ дружины «Салават к</a:t>
            </a:r>
            <a:r>
              <a:rPr lang="tt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пере»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80312" y="188640"/>
            <a:ext cx="1550546" cy="1550546"/>
          </a:xfrm>
          <a:prstGeom prst="rect">
            <a:avLst/>
          </a:prstGeom>
        </p:spPr>
      </p:pic>
      <p:sp>
        <p:nvSpPr>
          <p:cNvPr id="7" name="Облако 6"/>
          <p:cNvSpPr/>
          <p:nvPr/>
        </p:nvSpPr>
        <p:spPr>
          <a:xfrm>
            <a:off x="3203848" y="5373216"/>
            <a:ext cx="2808312" cy="1244222"/>
          </a:xfrm>
          <a:prstGeom prst="cloud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u="sng" dirty="0" smtClean="0">
                <a:solidFill>
                  <a:schemeClr val="tx1"/>
                </a:solidFill>
              </a:rPr>
              <a:t>Отряд</a:t>
            </a:r>
          </a:p>
          <a:p>
            <a:pPr algn="ctr">
              <a:defRPr/>
            </a:pPr>
            <a:r>
              <a:rPr lang="ru-RU" b="1" u="sng" dirty="0" smtClean="0">
                <a:solidFill>
                  <a:schemeClr val="tx1"/>
                </a:solidFill>
              </a:rPr>
              <a:t>«ЮДПД»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9" name="Облако 8"/>
          <p:cNvSpPr/>
          <p:nvPr/>
        </p:nvSpPr>
        <p:spPr>
          <a:xfrm>
            <a:off x="6444208" y="2420888"/>
            <a:ext cx="2520280" cy="1728192"/>
          </a:xfrm>
          <a:prstGeom prst="cloud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u="sng" dirty="0" smtClean="0">
                <a:solidFill>
                  <a:schemeClr val="tx1"/>
                </a:solidFill>
              </a:rPr>
              <a:t>Отряд  «ЮИД»</a:t>
            </a:r>
            <a:endParaRPr lang="ru-RU" b="1" u="sng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131840" y="4437112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КОМАНДИР ДРУЖИНЫ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САЛАХОВА ЛИЛИЯ</a:t>
            </a:r>
          </a:p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блако 15"/>
          <p:cNvSpPr/>
          <p:nvPr/>
        </p:nvSpPr>
        <p:spPr>
          <a:xfrm>
            <a:off x="251520" y="2636912"/>
            <a:ext cx="3076050" cy="1310144"/>
          </a:xfrm>
          <a:prstGeom prst="cloud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u="sng" dirty="0" smtClean="0">
                <a:solidFill>
                  <a:schemeClr val="tx1"/>
                </a:solidFill>
              </a:rPr>
              <a:t>Отряд</a:t>
            </a:r>
          </a:p>
          <a:p>
            <a:pPr algn="ctr">
              <a:defRPr/>
            </a:pPr>
            <a:r>
              <a:rPr lang="ru-RU" b="1" u="sng" dirty="0" smtClean="0">
                <a:solidFill>
                  <a:schemeClr val="tx1"/>
                </a:solidFill>
              </a:rPr>
              <a:t>«Тимуровцы»</a:t>
            </a:r>
            <a:endParaRPr lang="ru-RU" b="1" u="sng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Школа 2019\WhatsApp Image 2021-10-25 at 08.19.49.jpeg"/>
          <p:cNvPicPr>
            <a:picLocks noChangeAspect="1" noChangeArrowheads="1"/>
          </p:cNvPicPr>
          <p:nvPr/>
        </p:nvPicPr>
        <p:blipFill>
          <a:blip r:embed="rId3" cstate="print"/>
          <a:srcRect t="14370"/>
          <a:stretch>
            <a:fillRect/>
          </a:stretch>
        </p:blipFill>
        <p:spPr bwMode="auto">
          <a:xfrm>
            <a:off x="3275856" y="1052736"/>
            <a:ext cx="3024336" cy="34326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600"/>
            <a:ext cx="8715436" cy="1057260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НАШ АКТИВ</a:t>
            </a:r>
            <a:endParaRPr lang="ru-RU" sz="4800" b="1" dirty="0">
              <a:solidFill>
                <a:srgbClr val="C00000"/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71210041"/>
              </p:ext>
            </p:extLst>
          </p:nvPr>
        </p:nvGraphicFramePr>
        <p:xfrm>
          <a:off x="179512" y="1479134"/>
          <a:ext cx="8784976" cy="46094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8326"/>
                <a:gridCol w="1626848"/>
                <a:gridCol w="4229802"/>
              </a:tblGrid>
              <a:tr h="769442">
                <a:tc>
                  <a:txBody>
                    <a:bodyPr/>
                    <a:lstStyle/>
                    <a:p>
                      <a:r>
                        <a:rPr kumimoji="0" lang="tt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Ф.И.О.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t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Класс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Должность и в каком направлении работает</a:t>
                      </a:r>
                      <a:endParaRPr lang="ru-RU" dirty="0"/>
                    </a:p>
                  </a:txBody>
                  <a:tcPr/>
                </a:tc>
              </a:tr>
              <a:tr h="769442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Нигматуллина</a:t>
                      </a:r>
                      <a:r>
                        <a:rPr lang="ru-RU" dirty="0" smtClean="0"/>
                        <a:t> Лиана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сектор культуры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445788">
                <a:tc>
                  <a:txBody>
                    <a:bodyPr/>
                    <a:lstStyle/>
                    <a:p>
                      <a:r>
                        <a:rPr lang="ru-RU" dirty="0" smtClean="0"/>
                        <a:t>Ганиев</a:t>
                      </a:r>
                      <a:r>
                        <a:rPr lang="ru-RU" baseline="0" dirty="0" smtClean="0"/>
                        <a:t> Ильдар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t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сектор спорта</a:t>
                      </a:r>
                      <a:endParaRPr lang="ru-RU" dirty="0"/>
                    </a:p>
                  </a:txBody>
                  <a:tcPr/>
                </a:tc>
              </a:tr>
              <a:tr h="769442">
                <a:tc>
                  <a:txBody>
                    <a:bodyPr/>
                    <a:lstStyle/>
                    <a:p>
                      <a:r>
                        <a:rPr kumimoji="0" lang="tt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Шафикова</a:t>
                      </a:r>
                      <a:r>
                        <a:rPr kumimoji="0" lang="tt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Зилия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t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сектор чистоты</a:t>
                      </a:r>
                      <a:endParaRPr lang="ru-RU" dirty="0"/>
                    </a:p>
                  </a:txBody>
                  <a:tcPr/>
                </a:tc>
              </a:tr>
              <a:tr h="445788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Миннегалиев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Нияз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t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сектор труда</a:t>
                      </a:r>
                      <a:endParaRPr lang="ru-RU" dirty="0"/>
                    </a:p>
                  </a:txBody>
                  <a:tcPr/>
                </a:tc>
              </a:tr>
              <a:tr h="4457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Абдуллина Луиза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tt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сектор учебы</a:t>
                      </a:r>
                      <a:endParaRPr lang="ru-RU" dirty="0"/>
                    </a:p>
                  </a:txBody>
                  <a:tcPr/>
                </a:tc>
              </a:tr>
              <a:tr h="769442">
                <a:tc>
                  <a:txBody>
                    <a:bodyPr/>
                    <a:lstStyle/>
                    <a:p>
                      <a:r>
                        <a:rPr lang="ru-RU" dirty="0" smtClean="0"/>
                        <a:t>Туманова</a:t>
                      </a:r>
                      <a:r>
                        <a:rPr lang="ru-RU" baseline="0" dirty="0" smtClean="0"/>
                        <a:t> Арина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t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сектор дисциплины</a:t>
                      </a:r>
                      <a:endParaRPr kumimoji="0"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2320" y="214290"/>
            <a:ext cx="1548836" cy="1548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12968" cy="1057260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ru-RU" sz="4000" b="1" dirty="0" smtClean="0">
                <a:solidFill>
                  <a:srgbClr val="C00000"/>
                </a:solidFill>
              </a:rPr>
              <a:t>            Сектор чистоты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2103120" lvl="8" indent="0">
              <a:lnSpc>
                <a:spcPct val="120000"/>
              </a:lnSpc>
              <a:buNone/>
            </a:pPr>
            <a: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b="1" dirty="0" smtClean="0">
              <a:solidFill>
                <a:srgbClr val="002060"/>
              </a:solidFill>
            </a:endParaRPr>
          </a:p>
        </p:txBody>
      </p:sp>
      <p:pic>
        <p:nvPicPr>
          <p:cNvPr id="4" name="Рисунок 3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188640"/>
            <a:ext cx="1728192" cy="1728192"/>
          </a:xfrm>
          <a:prstGeom prst="rect">
            <a:avLst/>
          </a:prstGeom>
        </p:spPr>
      </p:pic>
      <p:pic>
        <p:nvPicPr>
          <p:cNvPr id="1026" name="Picture 2" descr="C:\Users\Admin\Desktop\Школа 2019\WhatsApp Image 2021-10-25 at 08.19.48 (3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268759"/>
            <a:ext cx="2664296" cy="293299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3311352" y="1700808"/>
            <a:ext cx="58326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Формы деятельности направления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организация  контроля за соблюдением санитарного состояния классов и помещений школы;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организация дежурства по школе;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выявление  нарушителей правил внутреннего распорядка;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организация дежурства на дискотеках и школьных мероприятиях.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Admin\Desktop\Фотографии на сайт\WhatsApp Image 2021-10-26 at 16.28.08.jpeg"/>
          <p:cNvPicPr>
            <a:picLocks noChangeAspect="1" noChangeArrowheads="1"/>
          </p:cNvPicPr>
          <p:nvPr/>
        </p:nvPicPr>
        <p:blipFill>
          <a:blip r:embed="rId4" cstate="print"/>
          <a:srcRect t="9259" r="16667" b="16667"/>
          <a:stretch>
            <a:fillRect/>
          </a:stretch>
        </p:blipFill>
        <p:spPr bwMode="auto">
          <a:xfrm>
            <a:off x="323528" y="4149080"/>
            <a:ext cx="3780420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Admin\Desktop\Фотографии на сайт\WhatsApp Image 2021-10-26 at 16.28.08 (3).jpeg"/>
          <p:cNvPicPr>
            <a:picLocks noChangeAspect="1" noChangeArrowheads="1"/>
          </p:cNvPicPr>
          <p:nvPr/>
        </p:nvPicPr>
        <p:blipFill>
          <a:blip r:embed="rId5" cstate="print"/>
          <a:srcRect t="16730" r="2527" b="13000"/>
          <a:stretch>
            <a:fillRect/>
          </a:stretch>
        </p:blipFill>
        <p:spPr bwMode="auto">
          <a:xfrm>
            <a:off x="4355976" y="4221088"/>
            <a:ext cx="4434383" cy="23976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600"/>
            <a:ext cx="8621870" cy="914384"/>
          </a:xfrm>
          <a:solidFill>
            <a:srgbClr val="92D050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«Эрудит</a:t>
            </a: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— учебный сектор</a:t>
            </a:r>
          </a:p>
        </p:txBody>
      </p:sp>
      <p:pic>
        <p:nvPicPr>
          <p:cNvPr id="13" name="Рисунок 12" descr="17 9_2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8148" y="214290"/>
            <a:ext cx="1143008" cy="1143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9512" y="3789040"/>
            <a:ext cx="2726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Лидер:Абдуллина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Луиза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7824" y="1268760"/>
            <a:ext cx="61561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b="1" dirty="0" smtClean="0"/>
              <a:t>    Формы </a:t>
            </a:r>
            <a:r>
              <a:rPr lang="ru-RU" b="1" dirty="0"/>
              <a:t>деятельности </a:t>
            </a:r>
            <a:r>
              <a:rPr lang="ru-RU" b="1" dirty="0" smtClean="0"/>
              <a:t>направления</a:t>
            </a:r>
            <a:endParaRPr lang="ru-RU" b="1" dirty="0"/>
          </a:p>
          <a:p>
            <a:pPr>
              <a:buFontTx/>
              <a:buAutoNum type="arabicPeriod"/>
            </a:pPr>
            <a:r>
              <a:rPr lang="ru-RU" dirty="0"/>
              <a:t>Организация помощи отстающим в учебе.</a:t>
            </a:r>
          </a:p>
          <a:p>
            <a:pPr>
              <a:buFontTx/>
              <a:buAutoNum type="arabicPeriod"/>
            </a:pPr>
            <a:r>
              <a:rPr lang="ru-RU" dirty="0"/>
              <a:t>Познавательная вариативная деятельность,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которой могут принять участие дети с </a:t>
            </a:r>
            <a:endParaRPr lang="ru-RU" dirty="0" smtClean="0"/>
          </a:p>
          <a:p>
            <a:r>
              <a:rPr lang="ru-RU" dirty="0" smtClean="0"/>
              <a:t>различным </a:t>
            </a:r>
            <a:r>
              <a:rPr lang="ru-RU" dirty="0"/>
              <a:t>уровнем освоения учебного </a:t>
            </a:r>
            <a:endParaRPr lang="ru-RU" dirty="0" smtClean="0"/>
          </a:p>
          <a:p>
            <a:r>
              <a:rPr lang="ru-RU" dirty="0" smtClean="0"/>
              <a:t>материала</a:t>
            </a:r>
            <a:r>
              <a:rPr lang="ru-RU" dirty="0"/>
              <a:t>. </a:t>
            </a:r>
          </a:p>
          <a:p>
            <a:r>
              <a:rPr lang="ru-RU" dirty="0" smtClean="0"/>
              <a:t>3.Фиксирование </a:t>
            </a:r>
            <a:r>
              <a:rPr lang="ru-RU" dirty="0"/>
              <a:t>и оформление творческих </a:t>
            </a:r>
            <a:endParaRPr lang="ru-RU" dirty="0" smtClean="0"/>
          </a:p>
          <a:p>
            <a:r>
              <a:rPr lang="ru-RU" dirty="0" smtClean="0"/>
              <a:t>достижений </a:t>
            </a:r>
            <a:r>
              <a:rPr lang="ru-RU" dirty="0"/>
              <a:t>учащихся в учебной и </a:t>
            </a:r>
            <a:endParaRPr lang="ru-RU" dirty="0" smtClean="0"/>
          </a:p>
          <a:p>
            <a:r>
              <a:rPr lang="ru-RU" dirty="0" smtClean="0"/>
              <a:t>познавательной </a:t>
            </a:r>
            <a:r>
              <a:rPr lang="ru-RU" dirty="0"/>
              <a:t>деятельности.</a:t>
            </a:r>
          </a:p>
          <a:p>
            <a:r>
              <a:rPr lang="ru-RU" dirty="0" smtClean="0"/>
              <a:t>4.Участие </a:t>
            </a:r>
            <a:r>
              <a:rPr lang="ru-RU" dirty="0"/>
              <a:t>во всех интеллектуальных </a:t>
            </a:r>
            <a:r>
              <a:rPr lang="ru-RU" dirty="0" smtClean="0"/>
              <a:t> мероприятиях</a:t>
            </a:r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4149079"/>
            <a:ext cx="3168351" cy="2283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4191013"/>
            <a:ext cx="3323675" cy="2492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4168" y="4365104"/>
            <a:ext cx="2900031" cy="22955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Admin\Desktop\Школа 2019\WhatsApp Image 2021-10-25 at 08.19.48 (2).jpe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1052736"/>
            <a:ext cx="2232248" cy="30105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924</TotalTime>
  <Words>522</Words>
  <Application>Microsoft Office PowerPoint</Application>
  <PresentationFormat>Экран (4:3)</PresentationFormat>
  <Paragraphs>138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Официальная</vt:lpstr>
      <vt:lpstr>                </vt:lpstr>
      <vt:lpstr>                   </vt:lpstr>
      <vt:lpstr>                     </vt:lpstr>
      <vt:lpstr>Законы Следопытов, Наследников </vt:lpstr>
      <vt:lpstr>НАШ ДЕВИЗ</vt:lpstr>
      <vt:lpstr>        Строение и структура  СНТ дружины «Салават күпере» </vt:lpstr>
      <vt:lpstr>               НАШ АКТИВ</vt:lpstr>
      <vt:lpstr>            Сектор чистоты</vt:lpstr>
      <vt:lpstr>«Эрудит» — учебный сектор</vt:lpstr>
      <vt:lpstr>  «Человек среди людей» – сектор культуры   </vt:lpstr>
      <vt:lpstr>«Олимп» -сектор спорта</vt:lpstr>
      <vt:lpstr>Сектор труда и тимуровской работы</vt:lpstr>
      <vt:lpstr>Сектор дисциплины</vt:lpstr>
      <vt:lpstr>Наши достижения</vt:lpstr>
      <vt:lpstr>Наша песня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Отряд вожатых</dc:title>
  <dc:creator>ВСОШ №3 Минеева И.В.</dc:creator>
  <cp:lastModifiedBy>Admin</cp:lastModifiedBy>
  <cp:revision>157</cp:revision>
  <dcterms:created xsi:type="dcterms:W3CDTF">2013-11-08T07:44:33Z</dcterms:created>
  <dcterms:modified xsi:type="dcterms:W3CDTF">2021-10-27T05:39:13Z</dcterms:modified>
</cp:coreProperties>
</file>